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9ED98-72F1-EE2D-D92F-AB2BA726F020}" v="190" dt="2024-06-09T16:16:02.308"/>
    <p1510:client id="{607F4798-221F-4C57-AE9A-C029D7124C50}" v="145" dt="2024-06-09T15:42:40.017"/>
    <p1510:client id="{AEA4B81D-4D97-4505-A773-52C591391CDB}" v="6" dt="2024-06-09T14:37:29.977"/>
    <p1510:client id="{DBCFA259-F9A5-AB2F-BD70-7040E3EA2B8A}" v="488" dt="2024-06-09T15:31:33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illag Péter" userId="S::csillagpeter@turr.hu::cd429750-ed10-4e90-b0b5-83eedb07fa9f" providerId="AD" clId="Web-{607F4798-221F-4C57-AE9A-C029D7124C50}"/>
    <pc:docChg chg="addSld modSld">
      <pc:chgData name="Csillag Péter" userId="S::csillagpeter@turr.hu::cd429750-ed10-4e90-b0b5-83eedb07fa9f" providerId="AD" clId="Web-{607F4798-221F-4C57-AE9A-C029D7124C50}" dt="2024-06-09T15:42:42.360" v="104"/>
      <pc:docMkLst>
        <pc:docMk/>
      </pc:docMkLst>
      <pc:sldChg chg="addSp delSp modSp">
        <pc:chgData name="Csillag Péter" userId="S::csillagpeter@turr.hu::cd429750-ed10-4e90-b0b5-83eedb07fa9f" providerId="AD" clId="Web-{607F4798-221F-4C57-AE9A-C029D7124C50}" dt="2024-06-09T15:26:33.051" v="65"/>
        <pc:sldMkLst>
          <pc:docMk/>
          <pc:sldMk cId="1910945461" sldId="259"/>
        </pc:sldMkLst>
        <pc:spChg chg="add del mod">
          <ac:chgData name="Csillag Péter" userId="S::csillagpeter@turr.hu::cd429750-ed10-4e90-b0b5-83eedb07fa9f" providerId="AD" clId="Web-{607F4798-221F-4C57-AE9A-C029D7124C50}" dt="2024-06-09T15:26:33.051" v="65"/>
          <ac:spMkLst>
            <pc:docMk/>
            <pc:sldMk cId="1910945461" sldId="259"/>
            <ac:spMk id="5" creationId="{8ABB1EB8-B81E-09E9-D144-11919631075A}"/>
          </ac:spMkLst>
        </pc:spChg>
      </pc:sldChg>
      <pc:sldChg chg="addSp delSp modSp mod setBg">
        <pc:chgData name="Csillag Péter" userId="S::csillagpeter@turr.hu::cd429750-ed10-4e90-b0b5-83eedb07fa9f" providerId="AD" clId="Web-{607F4798-221F-4C57-AE9A-C029D7124C50}" dt="2024-06-09T15:34:06.096" v="84" actId="20577"/>
        <pc:sldMkLst>
          <pc:docMk/>
          <pc:sldMk cId="1478955240" sldId="262"/>
        </pc:sldMkLst>
        <pc:spChg chg="mod">
          <ac:chgData name="Csillag Péter" userId="S::csillagpeter@turr.hu::cd429750-ed10-4e90-b0b5-83eedb07fa9f" providerId="AD" clId="Web-{607F4798-221F-4C57-AE9A-C029D7124C50}" dt="2024-06-09T15:33:29.329" v="82"/>
          <ac:spMkLst>
            <pc:docMk/>
            <pc:sldMk cId="1478955240" sldId="262"/>
            <ac:spMk id="2" creationId="{D4F5147E-4FEF-6807-9CB1-9CFF473F8250}"/>
          </ac:spMkLst>
        </pc:spChg>
        <pc:spChg chg="add mod">
          <ac:chgData name="Csillag Péter" userId="S::csillagpeter@turr.hu::cd429750-ed10-4e90-b0b5-83eedb07fa9f" providerId="AD" clId="Web-{607F4798-221F-4C57-AE9A-C029D7124C50}" dt="2024-06-09T15:34:06.096" v="84" actId="20577"/>
          <ac:spMkLst>
            <pc:docMk/>
            <pc:sldMk cId="1478955240" sldId="262"/>
            <ac:spMk id="10" creationId="{0AB48E05-EF2B-FB15-A1DE-40C518FD6DC5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9.329" v="82"/>
          <ac:spMkLst>
            <pc:docMk/>
            <pc:sldMk cId="1478955240" sldId="262"/>
            <ac:spMk id="13" creationId="{5EBC18B6-E5C3-4AD1-97A4-E6A3477A0BB9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9.329" v="82"/>
          <ac:spMkLst>
            <pc:docMk/>
            <pc:sldMk cId="1478955240" sldId="262"/>
            <ac:spMk id="15" creationId="{136A4AB6-B72B-4CC6-ADCF-BE807B6C3D71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9.329" v="82"/>
          <ac:spMkLst>
            <pc:docMk/>
            <pc:sldMk cId="1478955240" sldId="262"/>
            <ac:spMk id="17" creationId="{B35D540D-9486-4236-952A-F72DC52D79BF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7.532" v="79"/>
          <ac:spMkLst>
            <pc:docMk/>
            <pc:sldMk cId="1478955240" sldId="262"/>
            <ac:spMk id="22" creationId="{AD96FDFD-4E42-4A06-B8B5-768A1DB9C2A9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9.329" v="81"/>
          <ac:spMkLst>
            <pc:docMk/>
            <pc:sldMk cId="1478955240" sldId="262"/>
            <ac:spMk id="24" creationId="{70BEB1E7-2F88-40BC-B73D-42E5B6F80BFC}"/>
          </ac:spMkLst>
        </pc:spChg>
        <pc:spChg chg="add del">
          <ac:chgData name="Csillag Péter" userId="S::csillagpeter@turr.hu::cd429750-ed10-4e90-b0b5-83eedb07fa9f" providerId="AD" clId="Web-{607F4798-221F-4C57-AE9A-C029D7124C50}" dt="2024-06-09T15:33:29.329" v="81"/>
          <ac:spMkLst>
            <pc:docMk/>
            <pc:sldMk cId="1478955240" sldId="262"/>
            <ac:spMk id="25" creationId="{B3684CCF-CEBB-4D8E-A366-95E43D4C790B}"/>
          </ac:spMkLst>
        </pc:spChg>
        <pc:spChg chg="add">
          <ac:chgData name="Csillag Péter" userId="S::csillagpeter@turr.hu::cd429750-ed10-4e90-b0b5-83eedb07fa9f" providerId="AD" clId="Web-{607F4798-221F-4C57-AE9A-C029D7124C50}" dt="2024-06-09T15:33:29.329" v="82"/>
          <ac:spMkLst>
            <pc:docMk/>
            <pc:sldMk cId="1478955240" sldId="262"/>
            <ac:spMk id="27" creationId="{AD96FDFD-4E42-4A06-B8B5-768A1DB9C2A9}"/>
          </ac:spMkLst>
        </pc:spChg>
        <pc:picChg chg="mod ord">
          <ac:chgData name="Csillag Péter" userId="S::csillagpeter@turr.hu::cd429750-ed10-4e90-b0b5-83eedb07fa9f" providerId="AD" clId="Web-{607F4798-221F-4C57-AE9A-C029D7124C50}" dt="2024-06-09T15:33:29.329" v="82"/>
          <ac:picMkLst>
            <pc:docMk/>
            <pc:sldMk cId="1478955240" sldId="262"/>
            <ac:picMk id="4" creationId="{1252083F-3FDB-7729-54C1-1C53ADABEAC7}"/>
          </ac:picMkLst>
        </pc:picChg>
        <pc:picChg chg="mod ord">
          <ac:chgData name="Csillag Péter" userId="S::csillagpeter@turr.hu::cd429750-ed10-4e90-b0b5-83eedb07fa9f" providerId="AD" clId="Web-{607F4798-221F-4C57-AE9A-C029D7124C50}" dt="2024-06-09T15:33:29.329" v="82"/>
          <ac:picMkLst>
            <pc:docMk/>
            <pc:sldMk cId="1478955240" sldId="262"/>
            <ac:picMk id="5" creationId="{A380E041-D74D-1C1A-837A-36125926B909}"/>
          </ac:picMkLst>
        </pc:picChg>
        <pc:picChg chg="add mod">
          <ac:chgData name="Csillag Péter" userId="S::csillagpeter@turr.hu::cd429750-ed10-4e90-b0b5-83eedb07fa9f" providerId="AD" clId="Web-{607F4798-221F-4C57-AE9A-C029D7124C50}" dt="2024-06-09T15:33:29.329" v="82"/>
          <ac:picMkLst>
            <pc:docMk/>
            <pc:sldMk cId="1478955240" sldId="262"/>
            <ac:picMk id="6" creationId="{4571EADE-6F1F-BA29-4397-8F6EE6C6F10E}"/>
          </ac:picMkLst>
        </pc:picChg>
      </pc:sldChg>
      <pc:sldChg chg="addSp delSp modSp new mod setBg">
        <pc:chgData name="Csillag Péter" userId="S::csillagpeter@turr.hu::cd429750-ed10-4e90-b0b5-83eedb07fa9f" providerId="AD" clId="Web-{607F4798-221F-4C57-AE9A-C029D7124C50}" dt="2024-06-09T15:42:42.360" v="104"/>
        <pc:sldMkLst>
          <pc:docMk/>
          <pc:sldMk cId="284887781" sldId="263"/>
        </pc:sldMkLst>
        <pc:spChg chg="del mod">
          <ac:chgData name="Csillag Péter" userId="S::csillagpeter@turr.hu::cd429750-ed10-4e90-b0b5-83eedb07fa9f" providerId="AD" clId="Web-{607F4798-221F-4C57-AE9A-C029D7124C50}" dt="2024-06-09T15:42:42.360" v="104"/>
          <ac:spMkLst>
            <pc:docMk/>
            <pc:sldMk cId="284887781" sldId="263"/>
            <ac:spMk id="2" creationId="{91E79C8E-FBD4-9389-E47A-E78698F9DEDA}"/>
          </ac:spMkLst>
        </pc:spChg>
        <pc:spChg chg="del">
          <ac:chgData name="Csillag Péter" userId="S::csillagpeter@turr.hu::cd429750-ed10-4e90-b0b5-83eedb07fa9f" providerId="AD" clId="Web-{607F4798-221F-4C57-AE9A-C029D7124C50}" dt="2024-06-09T15:42:40.017" v="103"/>
          <ac:spMkLst>
            <pc:docMk/>
            <pc:sldMk cId="284887781" sldId="263"/>
            <ac:spMk id="3" creationId="{DB779215-77CD-CAEF-7B24-BCE7771D3066}"/>
          </ac:spMkLst>
        </pc:spChg>
        <pc:spChg chg="add">
          <ac:chgData name="Csillag Péter" userId="S::csillagpeter@turr.hu::cd429750-ed10-4e90-b0b5-83eedb07fa9f" providerId="AD" clId="Web-{607F4798-221F-4C57-AE9A-C029D7124C50}" dt="2024-06-09T15:42:42.360" v="104"/>
          <ac:spMkLst>
            <pc:docMk/>
            <pc:sldMk cId="284887781" sldId="263"/>
            <ac:spMk id="9" creationId="{42A4FC2C-047E-45A5-965D-8E1E3BF09BC6}"/>
          </ac:spMkLst>
        </pc:spChg>
        <pc:picChg chg="add mod ord">
          <ac:chgData name="Csillag Péter" userId="S::csillagpeter@turr.hu::cd429750-ed10-4e90-b0b5-83eedb07fa9f" providerId="AD" clId="Web-{607F4798-221F-4C57-AE9A-C029D7124C50}" dt="2024-06-09T15:42:42.360" v="104"/>
          <ac:picMkLst>
            <pc:docMk/>
            <pc:sldMk cId="284887781" sldId="263"/>
            <ac:picMk id="4" creationId="{977D479D-DEC8-A1EB-9E6C-1EC2B72D0C4D}"/>
          </ac:picMkLst>
        </pc:picChg>
      </pc:sldChg>
    </pc:docChg>
  </pc:docChgLst>
  <pc:docChgLst>
    <pc:chgData clId="Web-{AEA4B81D-4D97-4505-A773-52C591391CDB}"/>
    <pc:docChg chg="addSld">
      <pc:chgData name="" userId="" providerId="" clId="Web-{AEA4B81D-4D97-4505-A773-52C591391CDB}" dt="2024-06-09T14:34:35.187" v="0"/>
      <pc:docMkLst>
        <pc:docMk/>
      </pc:docMkLst>
      <pc:sldChg chg="new">
        <pc:chgData name="" userId="" providerId="" clId="Web-{AEA4B81D-4D97-4505-A773-52C591391CDB}" dt="2024-06-09T14:34:35.187" v="0"/>
        <pc:sldMkLst>
          <pc:docMk/>
          <pc:sldMk cId="1611089411" sldId="257"/>
        </pc:sldMkLst>
      </pc:sldChg>
    </pc:docChg>
  </pc:docChgLst>
  <pc:docChgLst>
    <pc:chgData name="Csillag Péter" userId="S::csillagpeter@turr.hu::cd429750-ed10-4e90-b0b5-83eedb07fa9f" providerId="AD" clId="Web-{AEA4B81D-4D97-4505-A773-52C591391CDB}"/>
    <pc:docChg chg="modSld">
      <pc:chgData name="Csillag Péter" userId="S::csillagpeter@turr.hu::cd429750-ed10-4e90-b0b5-83eedb07fa9f" providerId="AD" clId="Web-{AEA4B81D-4D97-4505-A773-52C591391CDB}" dt="2024-06-09T14:37:29.977" v="5" actId="20577"/>
      <pc:docMkLst>
        <pc:docMk/>
      </pc:docMkLst>
      <pc:sldChg chg="modSp">
        <pc:chgData name="Csillag Péter" userId="S::csillagpeter@turr.hu::cd429750-ed10-4e90-b0b5-83eedb07fa9f" providerId="AD" clId="Web-{AEA4B81D-4D97-4505-A773-52C591391CDB}" dt="2024-06-09T14:37:29.977" v="5" actId="20577"/>
        <pc:sldMkLst>
          <pc:docMk/>
          <pc:sldMk cId="109857222" sldId="256"/>
        </pc:sldMkLst>
        <pc:spChg chg="mod">
          <ac:chgData name="Csillag Péter" userId="S::csillagpeter@turr.hu::cd429750-ed10-4e90-b0b5-83eedb07fa9f" providerId="AD" clId="Web-{AEA4B81D-4D97-4505-A773-52C591391CDB}" dt="2024-06-09T14:37:29.977" v="5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Csillag Péter" userId="S::csillagpeter@turr.hu::cd429750-ed10-4e90-b0b5-83eedb07fa9f" providerId="AD" clId="Web-{DBCFA259-F9A5-AB2F-BD70-7040E3EA2B8A}"/>
    <pc:docChg chg="addSld delSld modSld">
      <pc:chgData name="Csillag Péter" userId="S::csillagpeter@turr.hu::cd429750-ed10-4e90-b0b5-83eedb07fa9f" providerId="AD" clId="Web-{DBCFA259-F9A5-AB2F-BD70-7040E3EA2B8A}" dt="2024-06-09T15:31:33.584" v="478" actId="14100"/>
      <pc:docMkLst>
        <pc:docMk/>
      </pc:docMkLst>
      <pc:sldChg chg="modSp mod setBg">
        <pc:chgData name="Csillag Péter" userId="S::csillagpeter@turr.hu::cd429750-ed10-4e90-b0b5-83eedb07fa9f" providerId="AD" clId="Web-{DBCFA259-F9A5-AB2F-BD70-7040E3EA2B8A}" dt="2024-06-09T14:42:07.962" v="40" actId="20577"/>
        <pc:sldMkLst>
          <pc:docMk/>
          <pc:sldMk cId="109857222" sldId="256"/>
        </pc:sldMkLst>
        <pc:spChg chg="mod">
          <ac:chgData name="Csillag Péter" userId="S::csillagpeter@turr.hu::cd429750-ed10-4e90-b0b5-83eedb07fa9f" providerId="AD" clId="Web-{DBCFA259-F9A5-AB2F-BD70-7040E3EA2B8A}" dt="2024-06-09T14:42:00.289" v="3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sillag Péter" userId="S::csillagpeter@turr.hu::cd429750-ed10-4e90-b0b5-83eedb07fa9f" providerId="AD" clId="Web-{DBCFA259-F9A5-AB2F-BD70-7040E3EA2B8A}" dt="2024-06-09T14:42:07.962" v="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del">
        <pc:chgData name="Csillag Péter" userId="S::csillagpeter@turr.hu::cd429750-ed10-4e90-b0b5-83eedb07fa9f" providerId="AD" clId="Web-{DBCFA259-F9A5-AB2F-BD70-7040E3EA2B8A}" dt="2024-06-09T15:10:15.995" v="190"/>
        <pc:sldMkLst>
          <pc:docMk/>
          <pc:sldMk cId="1611089411" sldId="257"/>
        </pc:sldMkLst>
        <pc:spChg chg="mod">
          <ac:chgData name="Csillag Péter" userId="S::csillagpeter@turr.hu::cd429750-ed10-4e90-b0b5-83eedb07fa9f" providerId="AD" clId="Web-{DBCFA259-F9A5-AB2F-BD70-7040E3EA2B8A}" dt="2024-06-09T14:54:30.332" v="106" actId="20577"/>
          <ac:spMkLst>
            <pc:docMk/>
            <pc:sldMk cId="1611089411" sldId="257"/>
            <ac:spMk id="2" creationId="{DB9D0BE2-01BE-3A32-CE4B-7E0F44A1CE37}"/>
          </ac:spMkLst>
        </pc:spChg>
        <pc:spChg chg="mod">
          <ac:chgData name="Csillag Péter" userId="S::csillagpeter@turr.hu::cd429750-ed10-4e90-b0b5-83eedb07fa9f" providerId="AD" clId="Web-{DBCFA259-F9A5-AB2F-BD70-7040E3EA2B8A}" dt="2024-06-09T14:55:40.508" v="108" actId="20577"/>
          <ac:spMkLst>
            <pc:docMk/>
            <pc:sldMk cId="1611089411" sldId="257"/>
            <ac:spMk id="3" creationId="{13504C9F-6ACC-2ACD-EE60-69183461D35C}"/>
          </ac:spMkLst>
        </pc:spChg>
        <pc:picChg chg="add del mod">
          <ac:chgData name="Csillag Péter" userId="S::csillagpeter@turr.hu::cd429750-ed10-4e90-b0b5-83eedb07fa9f" providerId="AD" clId="Web-{DBCFA259-F9A5-AB2F-BD70-7040E3EA2B8A}" dt="2024-06-09T14:56:03.743" v="111"/>
          <ac:picMkLst>
            <pc:docMk/>
            <pc:sldMk cId="1611089411" sldId="257"/>
            <ac:picMk id="5" creationId="{986655E2-9A17-333D-78A7-16AD591F4B00}"/>
          </ac:picMkLst>
        </pc:picChg>
        <pc:picChg chg="add mod">
          <ac:chgData name="Csillag Péter" userId="S::csillagpeter@turr.hu::cd429750-ed10-4e90-b0b5-83eedb07fa9f" providerId="AD" clId="Web-{DBCFA259-F9A5-AB2F-BD70-7040E3EA2B8A}" dt="2024-06-09T15:09:52.197" v="189" actId="1076"/>
          <ac:picMkLst>
            <pc:docMk/>
            <pc:sldMk cId="1611089411" sldId="257"/>
            <ac:picMk id="7" creationId="{92871BDC-6DCA-B767-3FB5-992DEC2BC07B}"/>
          </ac:picMkLst>
        </pc:picChg>
      </pc:sldChg>
      <pc:sldChg chg="addSp delSp modSp new mod setBg">
        <pc:chgData name="Csillag Péter" userId="S::csillagpeter@turr.hu::cd429750-ed10-4e90-b0b5-83eedb07fa9f" providerId="AD" clId="Web-{DBCFA259-F9A5-AB2F-BD70-7040E3EA2B8A}" dt="2024-06-09T14:57:47.359" v="125" actId="20577"/>
        <pc:sldMkLst>
          <pc:docMk/>
          <pc:sldMk cId="1789724321" sldId="258"/>
        </pc:sldMkLst>
        <pc:spChg chg="mod ord">
          <ac:chgData name="Csillag Péter" userId="S::csillagpeter@turr.hu::cd429750-ed10-4e90-b0b5-83eedb07fa9f" providerId="AD" clId="Web-{DBCFA259-F9A5-AB2F-BD70-7040E3EA2B8A}" dt="2024-06-09T14:47:00.275" v="57"/>
          <ac:spMkLst>
            <pc:docMk/>
            <pc:sldMk cId="1789724321" sldId="258"/>
            <ac:spMk id="2" creationId="{F3CB54FE-D12F-EA5F-E9EC-B99AA22347E5}"/>
          </ac:spMkLst>
        </pc:spChg>
        <pc:spChg chg="del mod">
          <ac:chgData name="Csillag Péter" userId="S::csillagpeter@turr.hu::cd429750-ed10-4e90-b0b5-83eedb07fa9f" providerId="AD" clId="Web-{DBCFA259-F9A5-AB2F-BD70-7040E3EA2B8A}" dt="2024-06-09T14:44:16" v="46"/>
          <ac:spMkLst>
            <pc:docMk/>
            <pc:sldMk cId="1789724321" sldId="258"/>
            <ac:spMk id="3" creationId="{8965FA75-7CF5-66DF-8660-366C7091DE06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7:02.322" v="58"/>
          <ac:spMkLst>
            <pc:docMk/>
            <pc:sldMk cId="1789724321" sldId="258"/>
            <ac:spMk id="6" creationId="{B3579828-1B0B-5E70-29BA-823EB1BA6287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6:12.335" v="54"/>
          <ac:spMkLst>
            <pc:docMk/>
            <pc:sldMk cId="1789724321" sldId="258"/>
            <ac:spMk id="8" creationId="{081EA652-8C6A-4E69-BEB9-170809474553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6:12.335" v="54"/>
          <ac:spMkLst>
            <pc:docMk/>
            <pc:sldMk cId="1789724321" sldId="258"/>
            <ac:spMk id="10" creationId="{5298780A-33B9-4EA2-8F67-DE68AD62841B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6:12.335" v="54"/>
          <ac:spMkLst>
            <pc:docMk/>
            <pc:sldMk cId="1789724321" sldId="258"/>
            <ac:spMk id="12" creationId="{7F488E8B-4E1E-4402-8935-D4E6C02615C7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7:00.275" v="57"/>
          <ac:spMkLst>
            <pc:docMk/>
            <pc:sldMk cId="1789724321" sldId="258"/>
            <ac:spMk id="19" creationId="{0A597D97-203B-498B-95D3-E90DC961039F}"/>
          </ac:spMkLst>
        </pc:spChg>
        <pc:spChg chg="add del">
          <ac:chgData name="Csillag Péter" userId="S::csillagpeter@turr.hu::cd429750-ed10-4e90-b0b5-83eedb07fa9f" providerId="AD" clId="Web-{DBCFA259-F9A5-AB2F-BD70-7040E3EA2B8A}" dt="2024-06-09T14:47:00.275" v="57"/>
          <ac:spMkLst>
            <pc:docMk/>
            <pc:sldMk cId="1789724321" sldId="258"/>
            <ac:spMk id="21" creationId="{6A6EF10E-DF41-4BD3-8EB4-6F646531DC26}"/>
          </ac:spMkLst>
        </pc:spChg>
        <pc:spChg chg="add mod">
          <ac:chgData name="Csillag Péter" userId="S::csillagpeter@turr.hu::cd429750-ed10-4e90-b0b5-83eedb07fa9f" providerId="AD" clId="Web-{DBCFA259-F9A5-AB2F-BD70-7040E3EA2B8A}" dt="2024-06-09T14:57:47.359" v="125" actId="20577"/>
          <ac:spMkLst>
            <pc:docMk/>
            <pc:sldMk cId="1789724321" sldId="258"/>
            <ac:spMk id="25" creationId="{4501F157-F4E8-05E6-6C8B-A453524A84A3}"/>
          </ac:spMkLst>
        </pc:spChg>
        <pc:spChg chg="add">
          <ac:chgData name="Csillag Péter" userId="S::csillagpeter@turr.hu::cd429750-ed10-4e90-b0b5-83eedb07fa9f" providerId="AD" clId="Web-{DBCFA259-F9A5-AB2F-BD70-7040E3EA2B8A}" dt="2024-06-09T14:47:00.275" v="57"/>
          <ac:spMkLst>
            <pc:docMk/>
            <pc:sldMk cId="1789724321" sldId="258"/>
            <ac:spMk id="28" creationId="{99F1FFA9-D672-408C-9220-ADEEC6ABDD09}"/>
          </ac:spMkLst>
        </pc:spChg>
        <pc:picChg chg="add mod ord">
          <ac:chgData name="Csillag Péter" userId="S::csillagpeter@turr.hu::cd429750-ed10-4e90-b0b5-83eedb07fa9f" providerId="AD" clId="Web-{DBCFA259-F9A5-AB2F-BD70-7040E3EA2B8A}" dt="2024-06-09T14:47:00.275" v="57"/>
          <ac:picMkLst>
            <pc:docMk/>
            <pc:sldMk cId="1789724321" sldId="258"/>
            <ac:picMk id="4" creationId="{298B4E0E-3B55-D117-9981-77D82601D9F6}"/>
          </ac:picMkLst>
        </pc:picChg>
        <pc:picChg chg="add mod ord">
          <ac:chgData name="Csillag Péter" userId="S::csillagpeter@turr.hu::cd429750-ed10-4e90-b0b5-83eedb07fa9f" providerId="AD" clId="Web-{DBCFA259-F9A5-AB2F-BD70-7040E3EA2B8A}" dt="2024-06-09T14:47:00.275" v="57"/>
          <ac:picMkLst>
            <pc:docMk/>
            <pc:sldMk cId="1789724321" sldId="258"/>
            <ac:picMk id="5" creationId="{068C016C-469C-3F02-A149-8BFFAB79E262}"/>
          </ac:picMkLst>
        </pc:picChg>
        <pc:cxnChg chg="add del">
          <ac:chgData name="Csillag Péter" userId="S::csillagpeter@turr.hu::cd429750-ed10-4e90-b0b5-83eedb07fa9f" providerId="AD" clId="Web-{DBCFA259-F9A5-AB2F-BD70-7040E3EA2B8A}" dt="2024-06-09T14:46:12.335" v="54"/>
          <ac:cxnSpMkLst>
            <pc:docMk/>
            <pc:sldMk cId="1789724321" sldId="258"/>
            <ac:cxnSpMk id="14" creationId="{23AAC9B5-8015-485C-ACF9-A750390E9A56}"/>
          </ac:cxnSpMkLst>
        </pc:cxnChg>
      </pc:sldChg>
      <pc:sldChg chg="addSp modSp new mod setBg">
        <pc:chgData name="Csillag Péter" userId="S::csillagpeter@turr.hu::cd429750-ed10-4e90-b0b5-83eedb07fa9f" providerId="AD" clId="Web-{DBCFA259-F9A5-AB2F-BD70-7040E3EA2B8A}" dt="2024-06-09T15:09:26.508" v="187"/>
        <pc:sldMkLst>
          <pc:docMk/>
          <pc:sldMk cId="1910945461" sldId="259"/>
        </pc:sldMkLst>
        <pc:spChg chg="mod">
          <ac:chgData name="Csillag Péter" userId="S::csillagpeter@turr.hu::cd429750-ed10-4e90-b0b5-83eedb07fa9f" providerId="AD" clId="Web-{DBCFA259-F9A5-AB2F-BD70-7040E3EA2B8A}" dt="2024-06-09T15:09:26.508" v="187"/>
          <ac:spMkLst>
            <pc:docMk/>
            <pc:sldMk cId="1910945461" sldId="259"/>
            <ac:spMk id="2" creationId="{58E8FD7D-130D-6D6D-3C69-CB5FA4897F34}"/>
          </ac:spMkLst>
        </pc:spChg>
        <pc:spChg chg="mod">
          <ac:chgData name="Csillag Péter" userId="S::csillagpeter@turr.hu::cd429750-ed10-4e90-b0b5-83eedb07fa9f" providerId="AD" clId="Web-{DBCFA259-F9A5-AB2F-BD70-7040E3EA2B8A}" dt="2024-06-09T15:09:26.508" v="187"/>
          <ac:spMkLst>
            <pc:docMk/>
            <pc:sldMk cId="1910945461" sldId="259"/>
            <ac:spMk id="3" creationId="{23522E73-48C7-4806-DE05-9FD002730E8E}"/>
          </ac:spMkLst>
        </pc:spChg>
        <pc:spChg chg="add">
          <ac:chgData name="Csillag Péter" userId="S::csillagpeter@turr.hu::cd429750-ed10-4e90-b0b5-83eedb07fa9f" providerId="AD" clId="Web-{DBCFA259-F9A5-AB2F-BD70-7040E3EA2B8A}" dt="2024-06-09T15:09:26.508" v="187"/>
          <ac:spMkLst>
            <pc:docMk/>
            <pc:sldMk cId="1910945461" sldId="259"/>
            <ac:spMk id="9" creationId="{3BA513B0-82FF-4F41-8178-885375D1CFB5}"/>
          </ac:spMkLst>
        </pc:spChg>
        <pc:grpChg chg="add">
          <ac:chgData name="Csillag Péter" userId="S::csillagpeter@turr.hu::cd429750-ed10-4e90-b0b5-83eedb07fa9f" providerId="AD" clId="Web-{DBCFA259-F9A5-AB2F-BD70-7040E3EA2B8A}" dt="2024-06-09T15:09:26.508" v="187"/>
          <ac:grpSpMkLst>
            <pc:docMk/>
            <pc:sldMk cId="1910945461" sldId="259"/>
            <ac:grpSpMk id="11" creationId="{93DB8501-F9F2-4ACD-B56A-9019CD5006D6}"/>
          </ac:grpSpMkLst>
        </pc:grpChg>
        <pc:picChg chg="add mod ord">
          <ac:chgData name="Csillag Péter" userId="S::csillagpeter@turr.hu::cd429750-ed10-4e90-b0b5-83eedb07fa9f" providerId="AD" clId="Web-{DBCFA259-F9A5-AB2F-BD70-7040E3EA2B8A}" dt="2024-06-09T15:09:26.508" v="187"/>
          <ac:picMkLst>
            <pc:docMk/>
            <pc:sldMk cId="1910945461" sldId="259"/>
            <ac:picMk id="4" creationId="{D2C2AFC8-61A5-4E01-B9FB-C358EE3793BA}"/>
          </ac:picMkLst>
        </pc:picChg>
      </pc:sldChg>
      <pc:sldChg chg="add del replId">
        <pc:chgData name="Csillag Péter" userId="S::csillagpeter@turr.hu::cd429750-ed10-4e90-b0b5-83eedb07fa9f" providerId="AD" clId="Web-{DBCFA259-F9A5-AB2F-BD70-7040E3EA2B8A}" dt="2024-06-09T14:44:58.565" v="49"/>
        <pc:sldMkLst>
          <pc:docMk/>
          <pc:sldMk cId="4190995995" sldId="259"/>
        </pc:sldMkLst>
      </pc:sldChg>
      <pc:sldChg chg="addSp delSp modSp new mod setBg">
        <pc:chgData name="Csillag Péter" userId="S::csillagpeter@turr.hu::cd429750-ed10-4e90-b0b5-83eedb07fa9f" providerId="AD" clId="Web-{DBCFA259-F9A5-AB2F-BD70-7040E3EA2B8A}" dt="2024-06-09T15:16:05.015" v="303"/>
        <pc:sldMkLst>
          <pc:docMk/>
          <pc:sldMk cId="855347399" sldId="260"/>
        </pc:sldMkLst>
        <pc:spChg chg="mod">
          <ac:chgData name="Csillag Péter" userId="S::csillagpeter@turr.hu::cd429750-ed10-4e90-b0b5-83eedb07fa9f" providerId="AD" clId="Web-{DBCFA259-F9A5-AB2F-BD70-7040E3EA2B8A}" dt="2024-06-09T15:16:05.015" v="303"/>
          <ac:spMkLst>
            <pc:docMk/>
            <pc:sldMk cId="855347399" sldId="260"/>
            <ac:spMk id="2" creationId="{D14F27ED-9D85-1C05-2797-7B9CE2FAF07F}"/>
          </ac:spMkLst>
        </pc:spChg>
        <pc:spChg chg="mod ord">
          <ac:chgData name="Csillag Péter" userId="S::csillagpeter@turr.hu::cd429750-ed10-4e90-b0b5-83eedb07fa9f" providerId="AD" clId="Web-{DBCFA259-F9A5-AB2F-BD70-7040E3EA2B8A}" dt="2024-06-09T15:16:05.015" v="303"/>
          <ac:spMkLst>
            <pc:docMk/>
            <pc:sldMk cId="855347399" sldId="260"/>
            <ac:spMk id="3" creationId="{7455997D-52D6-C1C1-8F74-7375D359411D}"/>
          </ac:spMkLst>
        </pc:spChg>
        <pc:spChg chg="add del">
          <ac:chgData name="Csillag Péter" userId="S::csillagpeter@turr.hu::cd429750-ed10-4e90-b0b5-83eedb07fa9f" providerId="AD" clId="Web-{DBCFA259-F9A5-AB2F-BD70-7040E3EA2B8A}" dt="2024-06-09T15:16:01.937" v="300"/>
          <ac:spMkLst>
            <pc:docMk/>
            <pc:sldMk cId="855347399" sldId="260"/>
            <ac:spMk id="9" creationId="{3BA513B0-82FF-4F41-8178-885375D1CFB5}"/>
          </ac:spMkLst>
        </pc:spChg>
        <pc:spChg chg="add del">
          <ac:chgData name="Csillag Péter" userId="S::csillagpeter@turr.hu::cd429750-ed10-4e90-b0b5-83eedb07fa9f" providerId="AD" clId="Web-{DBCFA259-F9A5-AB2F-BD70-7040E3EA2B8A}" dt="2024-06-09T15:16:05.015" v="302"/>
          <ac:spMkLst>
            <pc:docMk/>
            <pc:sldMk cId="855347399" sldId="260"/>
            <ac:spMk id="17" creationId="{D009D6D5-DAC2-4A8B-A17A-E206B9012D09}"/>
          </ac:spMkLst>
        </pc:spChg>
        <pc:spChg chg="add">
          <ac:chgData name="Csillag Péter" userId="S::csillagpeter@turr.hu::cd429750-ed10-4e90-b0b5-83eedb07fa9f" providerId="AD" clId="Web-{DBCFA259-F9A5-AB2F-BD70-7040E3EA2B8A}" dt="2024-06-09T15:16:05.015" v="303"/>
          <ac:spMkLst>
            <pc:docMk/>
            <pc:sldMk cId="855347399" sldId="260"/>
            <ac:spMk id="19" creationId="{B1595A09-E336-4D1B-9B3A-06A2287A54E2}"/>
          </ac:spMkLst>
        </pc:spChg>
        <pc:spChg chg="add">
          <ac:chgData name="Csillag Péter" userId="S::csillagpeter@turr.hu::cd429750-ed10-4e90-b0b5-83eedb07fa9f" providerId="AD" clId="Web-{DBCFA259-F9A5-AB2F-BD70-7040E3EA2B8A}" dt="2024-06-09T15:16:05.015" v="303"/>
          <ac:spMkLst>
            <pc:docMk/>
            <pc:sldMk cId="855347399" sldId="260"/>
            <ac:spMk id="20" creationId="{3540989C-C7B8-473B-BF87-6F2DA6A90006}"/>
          </ac:spMkLst>
        </pc:spChg>
        <pc:grpChg chg="add del">
          <ac:chgData name="Csillag Péter" userId="S::csillagpeter@turr.hu::cd429750-ed10-4e90-b0b5-83eedb07fa9f" providerId="AD" clId="Web-{DBCFA259-F9A5-AB2F-BD70-7040E3EA2B8A}" dt="2024-06-09T15:16:01.937" v="300"/>
          <ac:grpSpMkLst>
            <pc:docMk/>
            <pc:sldMk cId="855347399" sldId="260"/>
            <ac:grpSpMk id="11" creationId="{93DB8501-F9F2-4ACD-B56A-9019CD5006D6}"/>
          </ac:grpSpMkLst>
        </pc:grpChg>
        <pc:picChg chg="add mod ord">
          <ac:chgData name="Csillag Péter" userId="S::csillagpeter@turr.hu::cd429750-ed10-4e90-b0b5-83eedb07fa9f" providerId="AD" clId="Web-{DBCFA259-F9A5-AB2F-BD70-7040E3EA2B8A}" dt="2024-06-09T15:16:05.015" v="303"/>
          <ac:picMkLst>
            <pc:docMk/>
            <pc:sldMk cId="855347399" sldId="260"/>
            <ac:picMk id="4" creationId="{29D16D83-23E1-D691-99AC-2582266FE7CC}"/>
          </ac:picMkLst>
        </pc:picChg>
      </pc:sldChg>
      <pc:sldChg chg="addSp modSp new mod setBg">
        <pc:chgData name="Csillag Péter" userId="S::csillagpeter@turr.hu::cd429750-ed10-4e90-b0b5-83eedb07fa9f" providerId="AD" clId="Web-{DBCFA259-F9A5-AB2F-BD70-7040E3EA2B8A}" dt="2024-06-09T15:21:07.408" v="460" actId="20577"/>
        <pc:sldMkLst>
          <pc:docMk/>
          <pc:sldMk cId="3244731055" sldId="261"/>
        </pc:sldMkLst>
        <pc:spChg chg="mod">
          <ac:chgData name="Csillag Péter" userId="S::csillagpeter@turr.hu::cd429750-ed10-4e90-b0b5-83eedb07fa9f" providerId="AD" clId="Web-{DBCFA259-F9A5-AB2F-BD70-7040E3EA2B8A}" dt="2024-06-09T15:18:52.649" v="367"/>
          <ac:spMkLst>
            <pc:docMk/>
            <pc:sldMk cId="3244731055" sldId="261"/>
            <ac:spMk id="2" creationId="{A0C1B1D9-44D7-C0F5-9664-626E275FFFEA}"/>
          </ac:spMkLst>
        </pc:spChg>
        <pc:spChg chg="mod">
          <ac:chgData name="Csillag Péter" userId="S::csillagpeter@turr.hu::cd429750-ed10-4e90-b0b5-83eedb07fa9f" providerId="AD" clId="Web-{DBCFA259-F9A5-AB2F-BD70-7040E3EA2B8A}" dt="2024-06-09T15:21:07.408" v="460" actId="20577"/>
          <ac:spMkLst>
            <pc:docMk/>
            <pc:sldMk cId="3244731055" sldId="261"/>
            <ac:spMk id="3" creationId="{0FFE50C0-F7D8-F1F7-1B94-0F69FC0561E2}"/>
          </ac:spMkLst>
        </pc:spChg>
        <pc:spChg chg="add">
          <ac:chgData name="Csillag Péter" userId="S::csillagpeter@turr.hu::cd429750-ed10-4e90-b0b5-83eedb07fa9f" providerId="AD" clId="Web-{DBCFA259-F9A5-AB2F-BD70-7040E3EA2B8A}" dt="2024-06-09T15:18:52.649" v="367"/>
          <ac:spMkLst>
            <pc:docMk/>
            <pc:sldMk cId="3244731055" sldId="261"/>
            <ac:spMk id="9" creationId="{D009D6D5-DAC2-4A8B-A17A-E206B9012D09}"/>
          </ac:spMkLst>
        </pc:spChg>
        <pc:picChg chg="add mod">
          <ac:chgData name="Csillag Péter" userId="S::csillagpeter@turr.hu::cd429750-ed10-4e90-b0b5-83eedb07fa9f" providerId="AD" clId="Web-{DBCFA259-F9A5-AB2F-BD70-7040E3EA2B8A}" dt="2024-06-09T15:18:52.649" v="367"/>
          <ac:picMkLst>
            <pc:docMk/>
            <pc:sldMk cId="3244731055" sldId="261"/>
            <ac:picMk id="4" creationId="{336A403A-137B-3D06-C4C0-FE6E12C7876F}"/>
          </ac:picMkLst>
        </pc:picChg>
      </pc:sldChg>
      <pc:sldChg chg="addSp delSp modSp new">
        <pc:chgData name="Csillag Péter" userId="S::csillagpeter@turr.hu::cd429750-ed10-4e90-b0b5-83eedb07fa9f" providerId="AD" clId="Web-{DBCFA259-F9A5-AB2F-BD70-7040E3EA2B8A}" dt="2024-06-09T15:31:33.584" v="478" actId="14100"/>
        <pc:sldMkLst>
          <pc:docMk/>
          <pc:sldMk cId="1478955240" sldId="262"/>
        </pc:sldMkLst>
        <pc:spChg chg="mod">
          <ac:chgData name="Csillag Péter" userId="S::csillagpeter@turr.hu::cd429750-ed10-4e90-b0b5-83eedb07fa9f" providerId="AD" clId="Web-{DBCFA259-F9A5-AB2F-BD70-7040E3EA2B8A}" dt="2024-06-09T15:21:52.020" v="473" actId="20577"/>
          <ac:spMkLst>
            <pc:docMk/>
            <pc:sldMk cId="1478955240" sldId="262"/>
            <ac:spMk id="2" creationId="{D4F5147E-4FEF-6807-9CB1-9CFF473F8250}"/>
          </ac:spMkLst>
        </pc:spChg>
        <pc:spChg chg="del">
          <ac:chgData name="Csillag Péter" userId="S::csillagpeter@turr.hu::cd429750-ed10-4e90-b0b5-83eedb07fa9f" providerId="AD" clId="Web-{DBCFA259-F9A5-AB2F-BD70-7040E3EA2B8A}" dt="2024-06-09T15:29:30.187" v="474"/>
          <ac:spMkLst>
            <pc:docMk/>
            <pc:sldMk cId="1478955240" sldId="262"/>
            <ac:spMk id="3" creationId="{B26D9F20-18FB-F77B-0682-ACB96E6FED5A}"/>
          </ac:spMkLst>
        </pc:spChg>
        <pc:picChg chg="add mod ord">
          <ac:chgData name="Csillag Péter" userId="S::csillagpeter@turr.hu::cd429750-ed10-4e90-b0b5-83eedb07fa9f" providerId="AD" clId="Web-{DBCFA259-F9A5-AB2F-BD70-7040E3EA2B8A}" dt="2024-06-09T15:29:37.749" v="476" actId="14100"/>
          <ac:picMkLst>
            <pc:docMk/>
            <pc:sldMk cId="1478955240" sldId="262"/>
            <ac:picMk id="4" creationId="{1252083F-3FDB-7729-54C1-1C53ADABEAC7}"/>
          </ac:picMkLst>
        </pc:picChg>
        <pc:picChg chg="add mod">
          <ac:chgData name="Csillag Péter" userId="S::csillagpeter@turr.hu::cd429750-ed10-4e90-b0b5-83eedb07fa9f" providerId="AD" clId="Web-{DBCFA259-F9A5-AB2F-BD70-7040E3EA2B8A}" dt="2024-06-09T15:31:33.584" v="478" actId="14100"/>
          <ac:picMkLst>
            <pc:docMk/>
            <pc:sldMk cId="1478955240" sldId="262"/>
            <ac:picMk id="5" creationId="{A380E041-D74D-1C1A-837A-36125926B909}"/>
          </ac:picMkLst>
        </pc:picChg>
      </pc:sldChg>
    </pc:docChg>
  </pc:docChgLst>
  <pc:docChgLst>
    <pc:chgData name="Bokányi Zalán" userId="S::bokanyizalan@turr.hu::7dffef2c-d5f7-49b9-a20a-d37a80a35d58" providerId="AD" clId="Web-{4EA9ED98-72F1-EE2D-D92F-AB2BA726F020}"/>
    <pc:docChg chg="modSld">
      <pc:chgData name="Bokányi Zalán" userId="S::bokanyizalan@turr.hu::7dffef2c-d5f7-49b9-a20a-d37a80a35d58" providerId="AD" clId="Web-{4EA9ED98-72F1-EE2D-D92F-AB2BA726F020}" dt="2024-06-09T16:16:02.308" v="168" actId="14100"/>
      <pc:docMkLst>
        <pc:docMk/>
      </pc:docMkLst>
      <pc:sldChg chg="modSp">
        <pc:chgData name="Bokányi Zalán" userId="S::bokanyizalan@turr.hu::7dffef2c-d5f7-49b9-a20a-d37a80a35d58" providerId="AD" clId="Web-{4EA9ED98-72F1-EE2D-D92F-AB2BA726F020}" dt="2024-06-09T16:14:06.226" v="140" actId="20577"/>
        <pc:sldMkLst>
          <pc:docMk/>
          <pc:sldMk cId="109857222" sldId="256"/>
        </pc:sldMkLst>
        <pc:spChg chg="mod">
          <ac:chgData name="Bokányi Zalán" userId="S::bokanyizalan@turr.hu::7dffef2c-d5f7-49b9-a20a-d37a80a35d58" providerId="AD" clId="Web-{4EA9ED98-72F1-EE2D-D92F-AB2BA726F020}" dt="2024-06-09T15:14:19.596" v="1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okányi Zalán" userId="S::bokanyizalan@turr.hu::7dffef2c-d5f7-49b9-a20a-d37a80a35d58" providerId="AD" clId="Web-{4EA9ED98-72F1-EE2D-D92F-AB2BA726F020}" dt="2024-06-09T16:14:06.226" v="14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">
        <pc:chgData name="Bokányi Zalán" userId="S::bokanyizalan@turr.hu::7dffef2c-d5f7-49b9-a20a-d37a80a35d58" providerId="AD" clId="Web-{4EA9ED98-72F1-EE2D-D92F-AB2BA726F020}" dt="2024-06-09T15:39:10.136" v="125" actId="1076"/>
        <pc:sldMkLst>
          <pc:docMk/>
          <pc:sldMk cId="1789724321" sldId="258"/>
        </pc:sldMkLst>
        <pc:spChg chg="mod">
          <ac:chgData name="Bokányi Zalán" userId="S::bokanyizalan@turr.hu::7dffef2c-d5f7-49b9-a20a-d37a80a35d58" providerId="AD" clId="Web-{4EA9ED98-72F1-EE2D-D92F-AB2BA726F020}" dt="2024-06-09T15:16:30.568" v="45" actId="20577"/>
          <ac:spMkLst>
            <pc:docMk/>
            <pc:sldMk cId="1789724321" sldId="258"/>
            <ac:spMk id="2" creationId="{F3CB54FE-D12F-EA5F-E9EC-B99AA22347E5}"/>
          </ac:spMkLst>
        </pc:spChg>
        <pc:spChg chg="mod">
          <ac:chgData name="Bokányi Zalán" userId="S::bokanyizalan@turr.hu::7dffef2c-d5f7-49b9-a20a-d37a80a35d58" providerId="AD" clId="Web-{4EA9ED98-72F1-EE2D-D92F-AB2BA726F020}" dt="2024-06-09T15:16:26.380" v="43" actId="20577"/>
          <ac:spMkLst>
            <pc:docMk/>
            <pc:sldMk cId="1789724321" sldId="258"/>
            <ac:spMk id="25" creationId="{4501F157-F4E8-05E6-6C8B-A453524A84A3}"/>
          </ac:spMkLst>
        </pc:spChg>
        <pc:cxnChg chg="add mod">
          <ac:chgData name="Bokányi Zalán" userId="S::bokanyizalan@turr.hu::7dffef2c-d5f7-49b9-a20a-d37a80a35d58" providerId="AD" clId="Web-{4EA9ED98-72F1-EE2D-D92F-AB2BA726F020}" dt="2024-06-09T15:39:10.136" v="125" actId="1076"/>
          <ac:cxnSpMkLst>
            <pc:docMk/>
            <pc:sldMk cId="1789724321" sldId="258"/>
            <ac:cxnSpMk id="3" creationId="{A2A898F0-83DD-F25F-4623-08CDA5F184F1}"/>
          </ac:cxnSpMkLst>
        </pc:cxnChg>
      </pc:sldChg>
      <pc:sldChg chg="addSp modSp">
        <pc:chgData name="Bokányi Zalán" userId="S::bokanyizalan@turr.hu::7dffef2c-d5f7-49b9-a20a-d37a80a35d58" providerId="AD" clId="Web-{4EA9ED98-72F1-EE2D-D92F-AB2BA726F020}" dt="2024-06-09T16:13:57.460" v="138" actId="20577"/>
        <pc:sldMkLst>
          <pc:docMk/>
          <pc:sldMk cId="1910945461" sldId="259"/>
        </pc:sldMkLst>
        <pc:spChg chg="mod">
          <ac:chgData name="Bokányi Zalán" userId="S::bokanyizalan@turr.hu::7dffef2c-d5f7-49b9-a20a-d37a80a35d58" providerId="AD" clId="Web-{4EA9ED98-72F1-EE2D-D92F-AB2BA726F020}" dt="2024-06-09T15:24:56.894" v="102" actId="14100"/>
          <ac:spMkLst>
            <pc:docMk/>
            <pc:sldMk cId="1910945461" sldId="259"/>
            <ac:spMk id="2" creationId="{58E8FD7D-130D-6D6D-3C69-CB5FA4897F34}"/>
          </ac:spMkLst>
        </pc:spChg>
        <pc:spChg chg="mod">
          <ac:chgData name="Bokányi Zalán" userId="S::bokanyizalan@turr.hu::7dffef2c-d5f7-49b9-a20a-d37a80a35d58" providerId="AD" clId="Web-{4EA9ED98-72F1-EE2D-D92F-AB2BA726F020}" dt="2024-06-09T16:13:57.460" v="138" actId="20577"/>
          <ac:spMkLst>
            <pc:docMk/>
            <pc:sldMk cId="1910945461" sldId="259"/>
            <ac:spMk id="3" creationId="{23522E73-48C7-4806-DE05-9FD002730E8E}"/>
          </ac:spMkLst>
        </pc:spChg>
        <pc:spChg chg="add mod">
          <ac:chgData name="Bokányi Zalán" userId="S::bokanyizalan@turr.hu::7dffef2c-d5f7-49b9-a20a-d37a80a35d58" providerId="AD" clId="Web-{4EA9ED98-72F1-EE2D-D92F-AB2BA726F020}" dt="2024-06-09T15:24:47.019" v="101" actId="14100"/>
          <ac:spMkLst>
            <pc:docMk/>
            <pc:sldMk cId="1910945461" sldId="259"/>
            <ac:spMk id="6" creationId="{64A0D411-E77C-D68A-2F43-8CEBA86B570A}"/>
          </ac:spMkLst>
        </pc:spChg>
      </pc:sldChg>
      <pc:sldChg chg="addSp delSp modSp">
        <pc:chgData name="Bokányi Zalán" userId="S::bokanyizalan@turr.hu::7dffef2c-d5f7-49b9-a20a-d37a80a35d58" providerId="AD" clId="Web-{4EA9ED98-72F1-EE2D-D92F-AB2BA726F020}" dt="2024-06-09T16:14:16.117" v="143" actId="20577"/>
        <pc:sldMkLst>
          <pc:docMk/>
          <pc:sldMk cId="855347399" sldId="260"/>
        </pc:sldMkLst>
        <pc:spChg chg="mod">
          <ac:chgData name="Bokányi Zalán" userId="S::bokanyizalan@turr.hu::7dffef2c-d5f7-49b9-a20a-d37a80a35d58" providerId="AD" clId="Web-{4EA9ED98-72F1-EE2D-D92F-AB2BA726F020}" dt="2024-06-09T15:19:40.636" v="67" actId="20577"/>
          <ac:spMkLst>
            <pc:docMk/>
            <pc:sldMk cId="855347399" sldId="260"/>
            <ac:spMk id="2" creationId="{D14F27ED-9D85-1C05-2797-7B9CE2FAF07F}"/>
          </ac:spMkLst>
        </pc:spChg>
        <pc:spChg chg="mod">
          <ac:chgData name="Bokányi Zalán" userId="S::bokanyizalan@turr.hu::7dffef2c-d5f7-49b9-a20a-d37a80a35d58" providerId="AD" clId="Web-{4EA9ED98-72F1-EE2D-D92F-AB2BA726F020}" dt="2024-06-09T16:14:16.117" v="143" actId="20577"/>
          <ac:spMkLst>
            <pc:docMk/>
            <pc:sldMk cId="855347399" sldId="260"/>
            <ac:spMk id="3" creationId="{7455997D-52D6-C1C1-8F74-7375D359411D}"/>
          </ac:spMkLst>
        </pc:spChg>
        <pc:spChg chg="add mod">
          <ac:chgData name="Bokányi Zalán" userId="S::bokanyizalan@turr.hu::7dffef2c-d5f7-49b9-a20a-d37a80a35d58" providerId="AD" clId="Web-{4EA9ED98-72F1-EE2D-D92F-AB2BA726F020}" dt="2024-06-09T15:20:14.574" v="76" actId="688"/>
          <ac:spMkLst>
            <pc:docMk/>
            <pc:sldMk cId="855347399" sldId="260"/>
            <ac:spMk id="6" creationId="{59F82259-A04D-E373-31D9-5B01CF0F4F69}"/>
          </ac:spMkLst>
        </pc:spChg>
        <pc:cxnChg chg="add del mod">
          <ac:chgData name="Bokányi Zalán" userId="S::bokanyizalan@turr.hu::7dffef2c-d5f7-49b9-a20a-d37a80a35d58" providerId="AD" clId="Web-{4EA9ED98-72F1-EE2D-D92F-AB2BA726F020}" dt="2024-06-09T15:18:18.040" v="51"/>
          <ac:cxnSpMkLst>
            <pc:docMk/>
            <pc:sldMk cId="855347399" sldId="260"/>
            <ac:cxnSpMk id="5" creationId="{AD6CC889-134B-F056-DB93-3EBAD2BEAF1B}"/>
          </ac:cxnSpMkLst>
        </pc:cxnChg>
      </pc:sldChg>
      <pc:sldChg chg="addSp modSp">
        <pc:chgData name="Bokányi Zalán" userId="S::bokanyizalan@turr.hu::7dffef2c-d5f7-49b9-a20a-d37a80a35d58" providerId="AD" clId="Web-{4EA9ED98-72F1-EE2D-D92F-AB2BA726F020}" dt="2024-06-09T15:23:43.330" v="91" actId="1076"/>
        <pc:sldMkLst>
          <pc:docMk/>
          <pc:sldMk cId="3244731055" sldId="261"/>
        </pc:sldMkLst>
        <pc:spChg chg="mod">
          <ac:chgData name="Bokányi Zalán" userId="S::bokanyizalan@turr.hu::7dffef2c-d5f7-49b9-a20a-d37a80a35d58" providerId="AD" clId="Web-{4EA9ED98-72F1-EE2D-D92F-AB2BA726F020}" dt="2024-06-09T15:22:12.390" v="82" actId="20577"/>
          <ac:spMkLst>
            <pc:docMk/>
            <pc:sldMk cId="3244731055" sldId="261"/>
            <ac:spMk id="2" creationId="{A0C1B1D9-44D7-C0F5-9664-626E275FFFEA}"/>
          </ac:spMkLst>
        </pc:spChg>
        <pc:spChg chg="mod">
          <ac:chgData name="Bokányi Zalán" userId="S::bokanyizalan@turr.hu::7dffef2c-d5f7-49b9-a20a-d37a80a35d58" providerId="AD" clId="Web-{4EA9ED98-72F1-EE2D-D92F-AB2BA726F020}" dt="2024-06-09T15:22:53.406" v="85" actId="20577"/>
          <ac:spMkLst>
            <pc:docMk/>
            <pc:sldMk cId="3244731055" sldId="261"/>
            <ac:spMk id="3" creationId="{0FFE50C0-F7D8-F1F7-1B94-0F69FC0561E2}"/>
          </ac:spMkLst>
        </pc:spChg>
        <pc:spChg chg="add mod">
          <ac:chgData name="Bokányi Zalán" userId="S::bokanyizalan@turr.hu::7dffef2c-d5f7-49b9-a20a-d37a80a35d58" providerId="AD" clId="Web-{4EA9ED98-72F1-EE2D-D92F-AB2BA726F020}" dt="2024-06-09T15:23:43.330" v="91" actId="1076"/>
          <ac:spMkLst>
            <pc:docMk/>
            <pc:sldMk cId="3244731055" sldId="261"/>
            <ac:spMk id="5" creationId="{E9A4BC8D-3325-60AF-EE5E-BF7C3D34FD5C}"/>
          </ac:spMkLst>
        </pc:spChg>
      </pc:sldChg>
      <pc:sldChg chg="addSp modSp">
        <pc:chgData name="Bokányi Zalán" userId="S::bokanyizalan@turr.hu::7dffef2c-d5f7-49b9-a20a-d37a80a35d58" providerId="AD" clId="Web-{4EA9ED98-72F1-EE2D-D92F-AB2BA726F020}" dt="2024-06-09T15:37:35.008" v="117" actId="1076"/>
        <pc:sldMkLst>
          <pc:docMk/>
          <pc:sldMk cId="1478955240" sldId="262"/>
        </pc:sldMkLst>
        <pc:spChg chg="mod">
          <ac:chgData name="Bokányi Zalán" userId="S::bokanyizalan@turr.hu::7dffef2c-d5f7-49b9-a20a-d37a80a35d58" providerId="AD" clId="Web-{4EA9ED98-72F1-EE2D-D92F-AB2BA726F020}" dt="2024-06-09T15:37:35.008" v="117" actId="1076"/>
          <ac:spMkLst>
            <pc:docMk/>
            <pc:sldMk cId="1478955240" sldId="262"/>
            <ac:spMk id="2" creationId="{D4F5147E-4FEF-6807-9CB1-9CFF473F8250}"/>
          </ac:spMkLst>
        </pc:spChg>
        <pc:spChg chg="add mod">
          <ac:chgData name="Bokányi Zalán" userId="S::bokanyizalan@turr.hu::7dffef2c-d5f7-49b9-a20a-d37a80a35d58" providerId="AD" clId="Web-{4EA9ED98-72F1-EE2D-D92F-AB2BA726F020}" dt="2024-06-09T15:37:29.805" v="115" actId="14100"/>
          <ac:spMkLst>
            <pc:docMk/>
            <pc:sldMk cId="1478955240" sldId="262"/>
            <ac:spMk id="8" creationId="{1B9297DD-6B1E-8B5F-2416-18048AF49292}"/>
          </ac:spMkLst>
        </pc:spChg>
        <pc:spChg chg="mod">
          <ac:chgData name="Bokányi Zalán" userId="S::bokanyizalan@turr.hu::7dffef2c-d5f7-49b9-a20a-d37a80a35d58" providerId="AD" clId="Web-{4EA9ED98-72F1-EE2D-D92F-AB2BA726F020}" dt="2024-06-09T15:37:34.415" v="116" actId="14100"/>
          <ac:spMkLst>
            <pc:docMk/>
            <pc:sldMk cId="1478955240" sldId="262"/>
            <ac:spMk id="10" creationId="{0AB48E05-EF2B-FB15-A1DE-40C518FD6DC5}"/>
          </ac:spMkLst>
        </pc:spChg>
      </pc:sldChg>
      <pc:sldChg chg="addSp delSp modSp">
        <pc:chgData name="Bokányi Zalán" userId="S::bokanyizalan@turr.hu::7dffef2c-d5f7-49b9-a20a-d37a80a35d58" providerId="AD" clId="Web-{4EA9ED98-72F1-EE2D-D92F-AB2BA726F020}" dt="2024-06-09T16:16:02.308" v="168" actId="14100"/>
        <pc:sldMkLst>
          <pc:docMk/>
          <pc:sldMk cId="284887781" sldId="263"/>
        </pc:sldMkLst>
        <pc:spChg chg="add del mod">
          <ac:chgData name="Bokányi Zalán" userId="S::bokanyizalan@turr.hu::7dffef2c-d5f7-49b9-a20a-d37a80a35d58" providerId="AD" clId="Web-{4EA9ED98-72F1-EE2D-D92F-AB2BA726F020}" dt="2024-06-09T16:12:30.379" v="129"/>
          <ac:spMkLst>
            <pc:docMk/>
            <pc:sldMk cId="284887781" sldId="263"/>
            <ac:spMk id="2" creationId="{D92EBA10-1E2E-FC12-5942-B8270BB67124}"/>
          </ac:spMkLst>
        </pc:spChg>
        <pc:spChg chg="add mod">
          <ac:chgData name="Bokányi Zalán" userId="S::bokanyizalan@turr.hu::7dffef2c-d5f7-49b9-a20a-d37a80a35d58" providerId="AD" clId="Web-{4EA9ED98-72F1-EE2D-D92F-AB2BA726F020}" dt="2024-06-09T16:16:02.308" v="168" actId="14100"/>
          <ac:spMkLst>
            <pc:docMk/>
            <pc:sldMk cId="284887781" sldId="263"/>
            <ac:spMk id="3" creationId="{AA4D4069-8D2E-BF16-DE8E-3A4128C3996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err="1">
                <a:solidFill>
                  <a:schemeClr val="bg1"/>
                </a:solidFill>
                <a:latin typeface="Constantia"/>
              </a:rPr>
              <a:t>Horgász</a:t>
            </a:r>
            <a:r>
              <a:rPr lang="en-US">
                <a:solidFill>
                  <a:schemeClr val="bg1"/>
                </a:solidFill>
                <a:latin typeface="Constantia"/>
              </a:rPr>
              <a:t> </a:t>
            </a:r>
            <a:r>
              <a:rPr lang="en-US" err="1">
                <a:solidFill>
                  <a:schemeClr val="bg1"/>
                </a:solidFill>
                <a:latin typeface="Constantia"/>
              </a:rPr>
              <a:t>Weboldal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tantia"/>
              </a:rPr>
              <a:t>Készítette</a:t>
            </a:r>
            <a:r>
              <a:rPr lang="en-US" dirty="0">
                <a:solidFill>
                  <a:schemeClr val="bg1"/>
                </a:solidFill>
                <a:latin typeface="Constantia"/>
              </a:rPr>
              <a:t> : Bokányi Zalán, Antal Márk, Csillag Péter</a:t>
            </a:r>
            <a:endParaRPr lang="hu-HU" dirty="0">
              <a:solidFill>
                <a:schemeClr val="bg1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képernyőkép, Grafikus tervezés látható&#10;&#10;Automatikusan generált leírás">
            <a:extLst>
              <a:ext uri="{FF2B5EF4-FFF2-40B4-BE49-F238E27FC236}">
                <a16:creationId xmlns:a16="http://schemas.microsoft.com/office/drawing/2014/main" id="{D2C2AFC8-61A5-4E01-B9FB-C358EE379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9" r="-1" b="9599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58E8FD7D-130D-6D6D-3C69-CB5FA489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893" y="4551037"/>
            <a:ext cx="3517574" cy="1509931"/>
          </a:xfrm>
        </p:spPr>
        <p:txBody>
          <a:bodyPr>
            <a:normAutofit/>
          </a:bodyPr>
          <a:lstStyle/>
          <a:p>
            <a:r>
              <a:rPr lang="hu-HU" sz="3600">
                <a:solidFill>
                  <a:schemeClr val="tx2"/>
                </a:solidFill>
                <a:latin typeface="Constantia"/>
              </a:rPr>
              <a:t>Ötlet 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3522E73-48C7-4806-DE05-9FD002730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44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1800" dirty="0">
                <a:solidFill>
                  <a:schemeClr val="tx2"/>
                </a:solidFill>
                <a:latin typeface="Constantia"/>
              </a:rPr>
              <a:t>Olyan weboldalt csináltunk, ahol megnézheti Baja legjobb horgász helyeit , és hogy milyen halakat lehet kifogni ,(saját Térképpel)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64A0D411-E77C-D68A-2F43-8CEBA86B570A}"/>
              </a:ext>
            </a:extLst>
          </p:cNvPr>
          <p:cNvSpPr/>
          <p:nvPr/>
        </p:nvSpPr>
        <p:spPr>
          <a:xfrm>
            <a:off x="2565373" y="4555886"/>
            <a:ext cx="7061884" cy="150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094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3CB54FE-D12F-EA5F-E9EC-B99AA223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err="1">
                <a:latin typeface="Constantia"/>
              </a:rPr>
              <a:t>Tervezés</a:t>
            </a:r>
            <a:r>
              <a:rPr lang="en-US" kern="1200">
                <a:latin typeface="Constantia"/>
              </a:rPr>
              <a:t> :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501F157-F4E8-05E6-6C8B-A453524A8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latin typeface="Constantia"/>
              </a:rPr>
              <a:t>Wireframek</a:t>
            </a:r>
            <a:r>
              <a:rPr lang="en-US" sz="2000">
                <a:latin typeface="Constantia"/>
              </a:rPr>
              <a:t> –CSP</a:t>
            </a:r>
            <a:endParaRPr lang="hu-HU">
              <a:latin typeface="Constantia"/>
            </a:endParaRPr>
          </a:p>
          <a:p>
            <a:r>
              <a:rPr lang="en-US" sz="2000" err="1">
                <a:latin typeface="Constantia"/>
              </a:rPr>
              <a:t>Főoldal</a:t>
            </a:r>
            <a:r>
              <a:rPr lang="en-US" sz="2000">
                <a:latin typeface="Constantia"/>
              </a:rPr>
              <a:t>-AM</a:t>
            </a:r>
          </a:p>
          <a:p>
            <a:r>
              <a:rPr lang="en-US" sz="2000" err="1">
                <a:latin typeface="Constantia"/>
              </a:rPr>
              <a:t>Fogható</a:t>
            </a:r>
            <a:r>
              <a:rPr lang="en-US" sz="2000">
                <a:latin typeface="Constantia"/>
              </a:rPr>
              <a:t> </a:t>
            </a:r>
            <a:r>
              <a:rPr lang="en-US" sz="2000" err="1">
                <a:latin typeface="Constantia"/>
              </a:rPr>
              <a:t>halak</a:t>
            </a:r>
            <a:r>
              <a:rPr lang="en-US" sz="2000">
                <a:latin typeface="Constantia"/>
              </a:rPr>
              <a:t>-BZ</a:t>
            </a:r>
          </a:p>
          <a:p>
            <a:r>
              <a:rPr lang="en-US" sz="2000" err="1">
                <a:latin typeface="Constantia"/>
              </a:rPr>
              <a:t>Térkép</a:t>
            </a:r>
            <a:r>
              <a:rPr lang="en-US" sz="2000">
                <a:latin typeface="Constantia"/>
              </a:rPr>
              <a:t>-CSP</a:t>
            </a:r>
          </a:p>
          <a:p>
            <a:r>
              <a:rPr lang="en-US" sz="2000" err="1">
                <a:latin typeface="Constantia"/>
              </a:rPr>
              <a:t>Kép</a:t>
            </a:r>
            <a:r>
              <a:rPr lang="en-US" sz="2000">
                <a:latin typeface="Constantia"/>
              </a:rPr>
              <a:t> </a:t>
            </a:r>
            <a:r>
              <a:rPr lang="en-US" sz="2000" err="1">
                <a:latin typeface="Constantia"/>
              </a:rPr>
              <a:t>gyüjtés</a:t>
            </a:r>
            <a:r>
              <a:rPr lang="en-US" sz="2000">
                <a:latin typeface="Constantia"/>
              </a:rPr>
              <a:t> -BZ</a:t>
            </a:r>
          </a:p>
          <a:p>
            <a:r>
              <a:rPr lang="en-US" sz="2000">
                <a:latin typeface="Constantia"/>
                <a:ea typeface="+mn-lt"/>
                <a:cs typeface="+mn-lt"/>
              </a:rPr>
              <a:t>Projekt </a:t>
            </a:r>
            <a:r>
              <a:rPr lang="en-US" sz="2000" err="1">
                <a:latin typeface="Constantia"/>
                <a:ea typeface="+mn-lt"/>
                <a:cs typeface="+mn-lt"/>
              </a:rPr>
              <a:t>ötlet</a:t>
            </a:r>
            <a:r>
              <a:rPr lang="en-US" sz="2000">
                <a:latin typeface="Constantia"/>
                <a:ea typeface="+mn-lt"/>
                <a:cs typeface="+mn-lt"/>
              </a:rPr>
              <a:t> </a:t>
            </a:r>
            <a:r>
              <a:rPr lang="en-US" sz="2000" err="1">
                <a:latin typeface="Constantia"/>
                <a:ea typeface="+mn-lt"/>
                <a:cs typeface="+mn-lt"/>
              </a:rPr>
              <a:t>elkészítése</a:t>
            </a:r>
            <a:r>
              <a:rPr lang="en-US" sz="2000">
                <a:latin typeface="Constantia"/>
                <a:ea typeface="+mn-lt"/>
                <a:cs typeface="+mn-lt"/>
              </a:rPr>
              <a:t>-AM</a:t>
            </a:r>
          </a:p>
        </p:txBody>
      </p:sp>
      <p:pic>
        <p:nvPicPr>
          <p:cNvPr id="4" name="Tartalom helye 3" descr="A képen Téglalap, tervezés, vázlat, képernyőkép látható&#10;&#10;Automatikusan generált leírás">
            <a:extLst>
              <a:ext uri="{FF2B5EF4-FFF2-40B4-BE49-F238E27FC236}">
                <a16:creationId xmlns:a16="http://schemas.microsoft.com/office/drawing/2014/main" id="{298B4E0E-3B55-D117-9981-77D82601D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6" r="-1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Kép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068C016C-469C-3F02-A149-8BFFAB79E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0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A2A898F0-83DD-F25F-4623-08CDA5F184F1}"/>
              </a:ext>
            </a:extLst>
          </p:cNvPr>
          <p:cNvCxnSpPr/>
          <p:nvPr/>
        </p:nvCxnSpPr>
        <p:spPr>
          <a:xfrm flipV="1">
            <a:off x="693615" y="5040922"/>
            <a:ext cx="3878384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72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4F27ED-9D85-1C05-2797-7B9CE2FA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88" y="4787508"/>
            <a:ext cx="3643682" cy="1382812"/>
          </a:xfrm>
        </p:spPr>
        <p:txBody>
          <a:bodyPr>
            <a:normAutofit fontScale="90000"/>
          </a:bodyPr>
          <a:lstStyle/>
          <a:p>
            <a:r>
              <a:rPr lang="hu-HU" sz="4800">
                <a:latin typeface="Constantia"/>
              </a:rPr>
              <a:t>Konfliktusok :</a:t>
            </a:r>
          </a:p>
        </p:txBody>
      </p:sp>
      <p:pic>
        <p:nvPicPr>
          <p:cNvPr id="4" name="Kép 3" descr="A konfliktuskezelés lépései | SHL Hungary">
            <a:extLst>
              <a:ext uri="{FF2B5EF4-FFF2-40B4-BE49-F238E27FC236}">
                <a16:creationId xmlns:a16="http://schemas.microsoft.com/office/drawing/2014/main" id="{29D16D83-23E1-D691-99AC-2582266FE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0" b="17001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55997D-52D6-C1C1-8F74-7375D359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hu-HU" sz="2200" dirty="0"/>
              <a:t>-  </a:t>
            </a:r>
            <a:r>
              <a:rPr lang="hu-HU" sz="2000" dirty="0">
                <a:latin typeface="Constantia"/>
              </a:rPr>
              <a:t>kevés idő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 sz="2000" dirty="0">
                <a:latin typeface="Constantia"/>
              </a:rPr>
              <a:t>bénázás 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hu-HU" sz="2000" dirty="0">
                <a:latin typeface="Constantia"/>
              </a:rPr>
              <a:t>(ennek ellenére nem voltak nagy konfliktusok )</a:t>
            </a:r>
          </a:p>
          <a:p>
            <a:pPr marL="0" indent="0">
              <a:buNone/>
            </a:pPr>
            <a:endParaRPr lang="hu-HU" sz="2200"/>
          </a:p>
        </p:txBody>
      </p:sp>
      <p:sp>
        <p:nvSpPr>
          <p:cNvPr id="6" name="Nyíl: szalag, felfelé mutató 5">
            <a:extLst>
              <a:ext uri="{FF2B5EF4-FFF2-40B4-BE49-F238E27FC236}">
                <a16:creationId xmlns:a16="http://schemas.microsoft.com/office/drawing/2014/main" id="{59F82259-A04D-E373-31D9-5B01CF0F4F69}"/>
              </a:ext>
            </a:extLst>
          </p:cNvPr>
          <p:cNvSpPr/>
          <p:nvPr/>
        </p:nvSpPr>
        <p:spPr>
          <a:xfrm rot="-5400000">
            <a:off x="6355171" y="4921907"/>
            <a:ext cx="519546" cy="257299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4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C1B1D9-44D7-C0F5-9664-626E275F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hu-HU">
                <a:latin typeface="Constantia"/>
              </a:rPr>
              <a:t>Csapatmunka: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FFE50C0-F7D8-F1F7-1B94-0F69FC056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>
                <a:latin typeface="Constantia"/>
              </a:rPr>
              <a:t>Gyors ,összehangolt munka,</a:t>
            </a:r>
          </a:p>
          <a:p>
            <a:r>
              <a:rPr lang="hu-HU" sz="2000">
                <a:latin typeface="Constantia"/>
              </a:rPr>
              <a:t>Nagyrészt egyenlő munka :</a:t>
            </a:r>
          </a:p>
          <a:p>
            <a:r>
              <a:rPr lang="hu-HU" sz="2000">
                <a:latin typeface="Constantia"/>
              </a:rPr>
              <a:t>(kifejtés : mindenki maga kifejti hogy miért !)</a:t>
            </a:r>
          </a:p>
        </p:txBody>
      </p:sp>
      <p:pic>
        <p:nvPicPr>
          <p:cNvPr id="4" name="Kép 3" descr="Miért fontos a csapatmunka a projektek során? - ProMan Consulting">
            <a:extLst>
              <a:ext uri="{FF2B5EF4-FFF2-40B4-BE49-F238E27FC236}">
                <a16:creationId xmlns:a16="http://schemas.microsoft.com/office/drawing/2014/main" id="{336A403A-137B-3D06-C4C0-FE6E12C78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2" r="1595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9A4BC8D-3325-60AF-EE5E-BF7C3D34FD5C}"/>
              </a:ext>
            </a:extLst>
          </p:cNvPr>
          <p:cNvSpPr/>
          <p:nvPr/>
        </p:nvSpPr>
        <p:spPr>
          <a:xfrm>
            <a:off x="586153" y="478692"/>
            <a:ext cx="4874845" cy="39956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473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4F5147E-4FEF-6807-9CB1-9CFF473F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254488"/>
            <a:ext cx="6125964" cy="1906863"/>
          </a:xfrm>
        </p:spPr>
        <p:txBody>
          <a:bodyPr anchor="b">
            <a:normAutofit/>
          </a:bodyPr>
          <a:lstStyle/>
          <a:p>
            <a:r>
              <a:rPr lang="hu-HU" err="1">
                <a:latin typeface="Constantia"/>
              </a:rPr>
              <a:t>Megvalósitás</a:t>
            </a:r>
            <a:r>
              <a:rPr lang="hu-HU">
                <a:latin typeface="Constantia"/>
              </a:rPr>
              <a:t> 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B48E05-EF2B-FB15-A1DE-40C518FD6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984933"/>
            <a:ext cx="4114801" cy="31920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latin typeface="Constantia"/>
              </a:rPr>
              <a:t>Főoldal</a:t>
            </a:r>
            <a:r>
              <a:rPr lang="en-US" sz="2000">
                <a:latin typeface="Constantia"/>
              </a:rPr>
              <a:t>-AM</a:t>
            </a:r>
          </a:p>
          <a:p>
            <a:r>
              <a:rPr lang="en-US" sz="2000" err="1">
                <a:latin typeface="Constantia"/>
              </a:rPr>
              <a:t>Fogható</a:t>
            </a:r>
            <a:r>
              <a:rPr lang="en-US" sz="2000">
                <a:latin typeface="Constantia"/>
              </a:rPr>
              <a:t> </a:t>
            </a:r>
            <a:r>
              <a:rPr lang="en-US" sz="2000" err="1">
                <a:latin typeface="Constantia"/>
              </a:rPr>
              <a:t>halak</a:t>
            </a:r>
            <a:r>
              <a:rPr lang="en-US" sz="2000">
                <a:latin typeface="Constantia"/>
              </a:rPr>
              <a:t>-BZ</a:t>
            </a:r>
          </a:p>
          <a:p>
            <a:r>
              <a:rPr lang="en-US" sz="2000" err="1">
                <a:latin typeface="Constantia"/>
              </a:rPr>
              <a:t>Térkép</a:t>
            </a:r>
            <a:r>
              <a:rPr lang="en-US" sz="2000">
                <a:latin typeface="Constantia"/>
              </a:rPr>
              <a:t>-CSP</a:t>
            </a:r>
            <a:endParaRPr lang="en-US">
              <a:latin typeface="Constantia"/>
            </a:endParaRPr>
          </a:p>
        </p:txBody>
      </p:sp>
      <p:pic>
        <p:nvPicPr>
          <p:cNvPr id="4" name="Tartalom helye 3" descr="A képen térkép, szöveg, képernyőkép, légi látható&#10;&#10;Automatikusan generált leírás">
            <a:extLst>
              <a:ext uri="{FF2B5EF4-FFF2-40B4-BE49-F238E27FC236}">
                <a16:creationId xmlns:a16="http://schemas.microsoft.com/office/drawing/2014/main" id="{1252083F-3FDB-7729-54C1-1C53ADABE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0" r="2" b="2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Kép 4" descr="A képen szöveg, víz, fa, tó látható&#10;&#10;Automatikusan generált leírás">
            <a:extLst>
              <a:ext uri="{FF2B5EF4-FFF2-40B4-BE49-F238E27FC236}">
                <a16:creationId xmlns:a16="http://schemas.microsoft.com/office/drawing/2014/main" id="{A380E041-D74D-1C1A-837A-36125926B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0" r="39603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571EADE-6F1F-BA29-4397-8F6EE6C6F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74" b="3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1B9297DD-6B1E-8B5F-2416-18048AF49292}"/>
              </a:ext>
            </a:extLst>
          </p:cNvPr>
          <p:cNvSpPr/>
          <p:nvPr/>
        </p:nvSpPr>
        <p:spPr>
          <a:xfrm>
            <a:off x="644768" y="1211383"/>
            <a:ext cx="4142153" cy="3682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895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The End Vector Art, Icons, and Graphics for Free Download">
            <a:extLst>
              <a:ext uri="{FF2B5EF4-FFF2-40B4-BE49-F238E27FC236}">
                <a16:creationId xmlns:a16="http://schemas.microsoft.com/office/drawing/2014/main" id="{977D479D-DEC8-A1EB-9E6C-1EC2B72D0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32" b="1002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AA4D4069-8D2E-BF16-DE8E-3A4128C3996F}"/>
              </a:ext>
            </a:extLst>
          </p:cNvPr>
          <p:cNvSpPr txBox="1"/>
          <p:nvPr/>
        </p:nvSpPr>
        <p:spPr>
          <a:xfrm>
            <a:off x="2306459" y="4474307"/>
            <a:ext cx="75010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u-HU" sz="2800" u="sng" dirty="0">
                <a:solidFill>
                  <a:schemeClr val="bg1"/>
                </a:solidFill>
                <a:latin typeface="Mystical Woods Rough Script"/>
              </a:rPr>
              <a:t>Köszönjük a figyelmet!</a:t>
            </a:r>
            <a:endParaRPr lang="hu-H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87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Szélesvásznú</PresentationFormat>
  <Slides>7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office theme</vt:lpstr>
      <vt:lpstr>Horgász Weboldal  </vt:lpstr>
      <vt:lpstr>Ötlet :</vt:lpstr>
      <vt:lpstr>Tervezés :</vt:lpstr>
      <vt:lpstr>Konfliktusok :</vt:lpstr>
      <vt:lpstr>Csapatmunka:</vt:lpstr>
      <vt:lpstr>Megvalósitás :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23</cp:revision>
  <dcterms:created xsi:type="dcterms:W3CDTF">2024-06-09T14:34:26Z</dcterms:created>
  <dcterms:modified xsi:type="dcterms:W3CDTF">2024-06-09T16:16:04Z</dcterms:modified>
</cp:coreProperties>
</file>